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72" y="1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E79C3EF-96E0-4590-AB55-A58EBBDA32C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C280060-65D4-48F9-8396-35E6236C1D5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5F13C5C-6439-4D2E-85C4-91FDCA9D7E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C2D3F4D-7D7F-4EDE-A21D-480305A7A2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C467DBC-8131-4C95-AC1F-98A466FDC3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9668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F6DB56-7206-4C2E-B6D6-0674162127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CAA5823-BBC5-4EEA-87A3-DCAE4E398C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B069C7-BA96-462F-A968-5B427B8CF1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19D71EC-35CF-4D74-8B42-D7E6FFF5E7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811F2B0-936C-4855-8180-DB05284755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27826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BF3C886-77ED-4CEF-81A4-95726CDCDF9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FCDA821-A49D-4DAB-9FCB-3F77867EFF1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BA1BB93-3198-4409-9F49-2F92904605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22FADE7-A94A-4605-BF1D-B9CE608CA3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1C81340-4553-4680-9AB6-4D03AD9CB8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54266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239C11B-A94F-435C-A2F8-3ACED567ED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757287B-469E-4771-9D86-04016AF786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F4870A6-3654-49EA-874F-96E6F467BE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E4E3FE0-209C-4EC2-AF8E-A5BE8E43F9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9B15880-32E2-484A-8212-499303695C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2962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2D16550-70B7-4AE1-9AD7-30973AE729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FFE6267-A4F4-449A-AE01-E78246748C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5391FD3-6E49-4950-B341-CD3BA5FBAA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851DF91-7F37-4E7B-AB99-CD197962FE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E7312BC-0DC0-4121-B620-DFE610386D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01435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E94EF0-063D-4577-ACB5-11DCC370CD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68F3150-2DC7-4C66-9CF0-1D3D1AD4219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B197A52-FB13-4CD2-9626-CEE05E98956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9281F9F-3E58-433E-BE37-923176F9AA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081E13F-3A80-4526-80FF-C136EA725F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6A39CF0-2047-4215-B33A-296C7D9694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39940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6B78554-A183-4F90-89E3-4BF133FCAD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538FA1C-3B05-44DB-A655-C6DC38F5AC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3982B07-3208-41CF-8318-FAD7B8E2CAD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19FA1735-6B97-44AA-9A2C-6ACB4D48488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F647CFB-7CBD-4FE7-AD0B-FBFC19933E4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B2EA695-23AA-4831-AC99-9233FBD1FC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2C68CF68-A200-4488-BBF3-1C129E5AC4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2B91DBAD-07A5-43EB-9391-B8B115A0CC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48565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59EE514-49A3-4436-BF19-B3CC62EDC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E58CDE27-529F-49DA-84F1-40F02D149F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96209800-7F25-462E-86C7-F97FB12F4B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C6CA051-D696-4CB7-AA3C-854B10F78D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22933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5554098-8111-4B93-A80B-82920227B1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1401FBCC-F8A2-4CC9-9B4B-152AD69B6F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F4DAE1A-835A-4B94-8094-26F273277E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71894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FD1561-7E63-4ED9-A9D5-98BAAD47D8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F449D2A-353D-4244-B2B8-991F298645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38A756E-816D-4051-8025-9DD45FAA11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C8053F4-A5DA-49B0-BFD1-BA4814C3AE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5D6DF28-1478-44BF-8952-D53D206E6D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D917150-317E-4B7C-AF6C-4E79FE4DAC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5571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4AB0AB2-571A-4ADA-80B8-07D005CD1E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827E5E6-500E-4BA0-A10A-4C2D72013BD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886421B-03DE-4D8F-8B54-9E7ACB7B8AF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53E371A-1976-48D1-89A4-D9B40AA5B7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907ECFB-C214-4FF9-AAEE-CA50D1C8F6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C18BFA2-2B11-4AE9-940F-B352136521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82614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D91BA5B5-DB61-489F-BE49-176C0B9EB5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9D776E0-796E-414F-8AD4-F20AFB10E7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65C30BB-A87B-4D5D-8C4D-F02E26CCC66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E62C56-1273-4B19-8963-CE6DF636FA98}" type="datetimeFigureOut">
              <a:rPr kumimoji="1" lang="ja-JP" altLang="en-US" smtClean="0"/>
              <a:t>2021/1/18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AC19B38-7A5B-44F5-A602-2C7F76A8DC6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4906356-BB5D-42CD-9F3D-F98014D268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D0353-C665-437F-B99B-91CA04BE70E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0729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図1">
            <a:extLst>
              <a:ext uri="{FF2B5EF4-FFF2-40B4-BE49-F238E27FC236}">
                <a16:creationId xmlns:a16="http://schemas.microsoft.com/office/drawing/2014/main" id="{7DC2CE00-548D-4D56-A3BB-1D9B4D6BF49D}"/>
              </a:ext>
            </a:extLst>
          </p:cNvPr>
          <p:cNvSpPr/>
          <p:nvPr/>
        </p:nvSpPr>
        <p:spPr>
          <a:xfrm>
            <a:off x="1771650" y="1104900"/>
            <a:ext cx="8591550" cy="455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883975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山岡 誠一</dc:creator>
  <cp:lastModifiedBy>山岡 誠一</cp:lastModifiedBy>
  <cp:revision>1</cp:revision>
  <dcterms:created xsi:type="dcterms:W3CDTF">2021-01-17T17:46:09Z</dcterms:created>
  <dcterms:modified xsi:type="dcterms:W3CDTF">2021-01-17T17:51:08Z</dcterms:modified>
</cp:coreProperties>
</file>

<file path=docProps/thumbnail.jpeg>
</file>